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4" autoAdjust="0"/>
    <p:restoredTop sz="94660"/>
  </p:normalViewPr>
  <p:slideViewPr>
    <p:cSldViewPr>
      <p:cViewPr varScale="1">
        <p:scale>
          <a:sx n="59" d="100"/>
          <a:sy n="59" d="100"/>
        </p:scale>
        <p:origin x="102" y="10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62ABB-BE70-4E94-BF12-DFEB911D44D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F8278-65C1-4555-BA4E-11CFC122D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8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5993" indent="-275382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01528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42139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82750" indent="-22030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23361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63972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04584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45195" indent="-22030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781EF812-076B-464C-A20F-4C21473EFBBF}" type="slidenum">
              <a:rPr lang="en-US" altLang="ja-JP" sz="1200"/>
              <a:pPr eaLnBrk="1" hangingPunct="1">
                <a:defRPr/>
              </a:pPr>
              <a:t>1</a:t>
            </a:fld>
            <a:endParaRPr lang="en-US" altLang="ja-JP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2021/6/23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正方形/長方形 4"/>
          <p:cNvSpPr>
            <a:spLocks noChangeArrowheads="1"/>
          </p:cNvSpPr>
          <p:nvPr/>
        </p:nvSpPr>
        <p:spPr bwMode="auto">
          <a:xfrm>
            <a:off x="1812925" y="1622425"/>
            <a:ext cx="8642350" cy="4370388"/>
          </a:xfrm>
          <a:prstGeom prst="rect">
            <a:avLst/>
          </a:prstGeom>
          <a:noFill/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2051" name="テキスト ボックス 2"/>
          <p:cNvSpPr txBox="1">
            <a:spLocks noChangeArrowheads="1"/>
          </p:cNvSpPr>
          <p:nvPr/>
        </p:nvSpPr>
        <p:spPr bwMode="auto">
          <a:xfrm>
            <a:off x="3030538" y="260649"/>
            <a:ext cx="6157912" cy="86201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b="1" dirty="0">
                <a:solidFill>
                  <a:srgbClr val="006600"/>
                </a:solidFill>
              </a:rPr>
              <a:t>【</a:t>
            </a:r>
            <a:r>
              <a:rPr lang="ja-JP" altLang="en-US" sz="2000" b="1" dirty="0">
                <a:solidFill>
                  <a:srgbClr val="006600"/>
                </a:solidFill>
              </a:rPr>
              <a:t>指定演題</a:t>
            </a:r>
            <a:r>
              <a:rPr lang="en-US" altLang="ja-JP" sz="2000" b="1" dirty="0">
                <a:solidFill>
                  <a:srgbClr val="006600"/>
                </a:solidFill>
              </a:rPr>
              <a:t>/</a:t>
            </a:r>
            <a:r>
              <a:rPr lang="ja-JP" altLang="en-US" sz="2000" b="1" dirty="0">
                <a:solidFill>
                  <a:srgbClr val="006600"/>
                </a:solidFill>
              </a:rPr>
              <a:t>一般演題</a:t>
            </a:r>
            <a:r>
              <a:rPr lang="en-US" altLang="ja-JP" sz="2000" b="1" dirty="0">
                <a:solidFill>
                  <a:srgbClr val="006600"/>
                </a:solidFill>
              </a:rPr>
              <a:t>】  </a:t>
            </a:r>
          </a:p>
          <a:p>
            <a:pPr algn="ctr">
              <a:spcBef>
                <a:spcPct val="50000"/>
              </a:spcBef>
            </a:pPr>
            <a:r>
              <a:rPr lang="ja-JP" altLang="en-US" sz="2000" b="1" dirty="0"/>
              <a:t>スライド　（開示すべき情報がない場合）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96319" y="3823000"/>
            <a:ext cx="7626350" cy="9125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000" b="1" dirty="0">
                <a:latin typeface="+mn-ea"/>
              </a:rPr>
              <a:t>第</a:t>
            </a:r>
            <a:r>
              <a:rPr lang="en-US" altLang="ja-JP" sz="2000" b="1" dirty="0">
                <a:latin typeface="+mn-ea"/>
              </a:rPr>
              <a:t>5</a:t>
            </a:r>
            <a:r>
              <a:rPr lang="ja-JP" altLang="en-US" sz="2000" b="1" dirty="0">
                <a:latin typeface="+mn-ea"/>
              </a:rPr>
              <a:t>回日本精神薬学会総会・学術集会</a:t>
            </a:r>
            <a:endParaRPr lang="en-US" altLang="ja-JP" sz="2000" b="1" dirty="0">
              <a:latin typeface="+mn-ea"/>
            </a:endParaRPr>
          </a:p>
          <a:p>
            <a:pPr algn="ctr"/>
            <a:r>
              <a:rPr lang="ja-JP" altLang="en-US" sz="2000" b="1" dirty="0"/>
              <a:t>筆頭発表者のＣＯ Ｉ 開示</a:t>
            </a:r>
            <a:endParaRPr lang="ja-JP" altLang="en-US" sz="2000" b="1" i="1" dirty="0"/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2803526" y="1933576"/>
            <a:ext cx="717867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ja-JP" altLang="en-US" dirty="0">
                <a:latin typeface="+mn-ea"/>
              </a:rPr>
              <a:t>演題名：□□□□□□□□□□□□□□□□ </a:t>
            </a:r>
            <a:endParaRPr kumimoji="0" lang="en-US" altLang="ja-JP" dirty="0">
              <a:latin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>
              <a:defRPr/>
            </a:pPr>
            <a:r>
              <a:rPr kumimoji="0" lang="ja-JP" altLang="en-US" dirty="0">
                <a:latin typeface="+mn-ea"/>
              </a:rPr>
              <a:t>○筆頭演者名　共著者名</a:t>
            </a:r>
            <a:r>
              <a:rPr kumimoji="0" lang="ja-JP" altLang="en-US" sz="2000" dirty="0">
                <a:latin typeface="+mn-ea"/>
              </a:rPr>
              <a:t>　</a:t>
            </a:r>
          </a:p>
          <a:p>
            <a:pPr>
              <a:defRPr/>
            </a:pPr>
            <a:r>
              <a:rPr kumimoji="0" lang="ja-JP" altLang="en-US" dirty="0">
                <a:latin typeface="+mn-ea"/>
              </a:rPr>
              <a:t>   所属名</a:t>
            </a:r>
            <a:endParaRPr kumimoji="0" lang="ja-JP" altLang="en-US" b="1" dirty="0">
              <a:latin typeface="+mn-ea"/>
            </a:endParaRPr>
          </a:p>
          <a:p>
            <a:pPr>
              <a:defRPr/>
            </a:pPr>
            <a:endParaRPr kumimoji="0" lang="en-US" altLang="ja-JP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405063" y="4891088"/>
            <a:ext cx="763428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defRPr/>
            </a:pPr>
            <a:endParaRPr lang="en-US" altLang="ja-JP" b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>
              <a:defRPr/>
            </a:pPr>
            <a:r>
              <a:rPr lang="ja-JP" altLang="en-US" b="1" dirty="0">
                <a:solidFill>
                  <a:schemeClr val="accent2"/>
                </a:solidFill>
                <a:ea typeface="ＭＳ Ｐゴシック" pitchFamily="50" charset="-128"/>
              </a:rPr>
              <a:t>　</a:t>
            </a:r>
            <a:r>
              <a:rPr lang="ja-JP" altLang="en-US" b="1" dirty="0">
                <a:latin typeface="+mn-ea"/>
              </a:rPr>
              <a:t>演題発表に関連し、開示すべき</a:t>
            </a:r>
            <a:r>
              <a:rPr lang="en-US" altLang="ja-JP" b="1" dirty="0">
                <a:latin typeface="+mn-ea"/>
              </a:rPr>
              <a:t>CO I </a:t>
            </a:r>
            <a:r>
              <a:rPr lang="ja-JP" altLang="en-US" b="1" dirty="0">
                <a:latin typeface="+mn-ea"/>
              </a:rPr>
              <a:t>関係にある企業等はありません。</a:t>
            </a:r>
          </a:p>
          <a:p>
            <a:pPr marL="342900" indent="-342900">
              <a:defRPr/>
            </a:pPr>
            <a:endParaRPr lang="ja-JP" altLang="en-US" b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 algn="ctr">
              <a:defRPr/>
            </a:pPr>
            <a:endParaRPr lang="ja-JP" altLang="en-US" sz="400" b="1" i="1" dirty="0">
              <a:solidFill>
                <a:schemeClr val="accent2"/>
              </a:solidFill>
              <a:ea typeface="ＭＳ Ｐゴシック" pitchFamily="50" charset="-128"/>
            </a:endParaRPr>
          </a:p>
          <a:p>
            <a:pPr marL="342900" indent="-342900">
              <a:defRPr/>
            </a:pPr>
            <a:endParaRPr lang="en-US" altLang="ja-JP" sz="2000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CL7_Hokkaido</dc:creator>
  <cp:lastModifiedBy>児玉　征久（JCD）</cp:lastModifiedBy>
  <cp:revision>9</cp:revision>
  <dcterms:modified xsi:type="dcterms:W3CDTF">2021-06-23T09:10:35Z</dcterms:modified>
</cp:coreProperties>
</file>